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46" r:id="rId2"/>
    <p:sldId id="264" r:id="rId3"/>
    <p:sldId id="265" r:id="rId4"/>
    <p:sldId id="266" r:id="rId5"/>
    <p:sldId id="318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269" r:id="rId16"/>
    <p:sldId id="263" r:id="rId17"/>
    <p:sldId id="273" r:id="rId18"/>
    <p:sldId id="272" r:id="rId19"/>
    <p:sldId id="271" r:id="rId20"/>
    <p:sldId id="274" r:id="rId21"/>
    <p:sldId id="275" r:id="rId22"/>
    <p:sldId id="276" r:id="rId23"/>
    <p:sldId id="301" r:id="rId24"/>
    <p:sldId id="333" r:id="rId25"/>
    <p:sldId id="337" r:id="rId26"/>
    <p:sldId id="338" r:id="rId27"/>
    <p:sldId id="339" r:id="rId28"/>
    <p:sldId id="340" r:id="rId29"/>
    <p:sldId id="341" r:id="rId30"/>
    <p:sldId id="345" r:id="rId31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2CC38FF-19C1-FC61-6AF7-A89B2E5BD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7" name="Grafik 6" descr="Ein Bild, das Text, Screenshot, Dokument enthält.&#10;&#10;Automatisch generierte Beschreibung">
            <a:extLst>
              <a:ext uri="{FF2B5EF4-FFF2-40B4-BE49-F238E27FC236}">
                <a16:creationId xmlns:a16="http://schemas.microsoft.com/office/drawing/2014/main" id="{257D355F-122B-2B24-3D7D-249DF8920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" b="4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841E169-0F7F-DCF5-59FD-846D171AB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" r="-11" b="3308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2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6E978CE-53A0-ED7F-A6FC-04B2FFD3089B}"/>
              </a:ext>
            </a:extLst>
          </p:cNvPr>
          <p:cNvSpPr txBox="1"/>
          <p:nvPr/>
        </p:nvSpPr>
        <p:spPr>
          <a:xfrm>
            <a:off x="2476850" y="3246431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</a:rPr>
              <a:t>￼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22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3AFD23-D823-8E63-BB03-AF536F523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342145" y="531322"/>
            <a:ext cx="4610854" cy="30174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1F0D9A-DDEA-9488-A054-1861AC4F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7" y="4080049"/>
            <a:ext cx="4858263" cy="241600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051D534-B204-9679-4265-B7D84A828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38" y="266699"/>
            <a:ext cx="4547453" cy="62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5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fik 5" descr="Ein Bild, das Person, Tänzer, Sport, angezogen enthält.&#10;&#10;Automatisch generierte Beschreibung">
            <a:extLst>
              <a:ext uri="{FF2B5EF4-FFF2-40B4-BE49-F238E27FC236}">
                <a16:creationId xmlns:a16="http://schemas.microsoft.com/office/drawing/2014/main" id="{2839BEED-8E43-35D8-E66F-CD359E5D9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0" r="-1" b="-1"/>
          <a:stretch/>
        </p:blipFill>
        <p:spPr>
          <a:xfrm>
            <a:off x="261408" y="321733"/>
            <a:ext cx="4610852" cy="3030842"/>
          </a:xfrm>
          <a:prstGeom prst="rect">
            <a:avLst/>
          </a:prstGeom>
        </p:spPr>
      </p:pic>
      <p:pic>
        <p:nvPicPr>
          <p:cNvPr id="4" name="Grafik 3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9BD031A2-4000-A0B8-9632-08F107C13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2" r="1" b="1"/>
          <a:stretch/>
        </p:blipFill>
        <p:spPr>
          <a:xfrm>
            <a:off x="261409" y="3524289"/>
            <a:ext cx="2174721" cy="27765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B43F35-71A4-2902-9F8C-F7B7EF402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0" r="11714" b="3"/>
          <a:stretch/>
        </p:blipFill>
        <p:spPr>
          <a:xfrm>
            <a:off x="2567136" y="3514855"/>
            <a:ext cx="2305125" cy="2785951"/>
          </a:xfrm>
          <a:prstGeom prst="rect">
            <a:avLst/>
          </a:prstGeom>
        </p:spPr>
      </p:pic>
      <p:pic>
        <p:nvPicPr>
          <p:cNvPr id="10" name="Grafik 9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E1E6E5CF-23B5-5A2F-3952-821BFA24A5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r="33432" b="-2"/>
          <a:stretch/>
        </p:blipFill>
        <p:spPr>
          <a:xfrm>
            <a:off x="5033740" y="321733"/>
            <a:ext cx="4610850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53D30F63-84B8-C2C5-EB4F-79C4C3F4A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16907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3" name="Grafik 2" descr="Ein Bild, das Person, Personen, angezogen, mehrere enthält.&#10;&#10;Automatisch generierte Beschreibung">
            <a:extLst>
              <a:ext uri="{FF2B5EF4-FFF2-40B4-BE49-F238E27FC236}">
                <a16:creationId xmlns:a16="http://schemas.microsoft.com/office/drawing/2014/main" id="{18C7C540-6853-6B0A-6055-2CE8AB390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819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7" name="Grafik 6" descr="Ein Bild, das Text, Kamin enthält.&#10;&#10;Automatisch generierte Beschreibung">
            <a:extLst>
              <a:ext uri="{FF2B5EF4-FFF2-40B4-BE49-F238E27FC236}">
                <a16:creationId xmlns:a16="http://schemas.microsoft.com/office/drawing/2014/main" id="{FD433FCE-3128-4EDD-ADC6-7B0C912AC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9" r="3" b="3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32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2CC38FF-19C1-FC61-6AF7-A89B2E5BD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B097204-EBEE-1F7B-26BF-0CB771E18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r="-11" b="5098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3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2CC38FF-19C1-FC61-6AF7-A89B2E5BD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85AD3CA-1D02-6337-CBB5-4A4F70BF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65" y="0"/>
            <a:ext cx="5006369" cy="6858000"/>
          </a:xfrm>
          <a:prstGeom prst="rect">
            <a:avLst/>
          </a:prstGeom>
        </p:spPr>
      </p:pic>
      <p:pic>
        <p:nvPicPr>
          <p:cNvPr id="17" name="Grafik 1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215D2F9-CE7A-F2FA-6C89-074808490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53" y="2860647"/>
            <a:ext cx="2741757" cy="37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0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B29550-3850-1BC4-FCB0-DD4B767D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7" y="321734"/>
            <a:ext cx="4241124" cy="290517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A316335-BD83-813D-88FC-8BF640EE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1" y="3631096"/>
            <a:ext cx="4030014" cy="27605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B16B9FC-89BC-DE95-1497-5AA1B57DC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53" y="321734"/>
            <a:ext cx="4400693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Person, stehend enthält.&#10;&#10;Automatisch generierte Beschreibung">
            <a:extLst>
              <a:ext uri="{FF2B5EF4-FFF2-40B4-BE49-F238E27FC236}">
                <a16:creationId xmlns:a16="http://schemas.microsoft.com/office/drawing/2014/main" id="{A9F602AC-58F8-E9A6-A560-F4C0AEBFF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"/>
          <a:stretch/>
        </p:blipFill>
        <p:spPr>
          <a:xfrm>
            <a:off x="261408" y="321733"/>
            <a:ext cx="9383183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62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77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Person, Menge enthält.&#10;&#10;Automatisch generierte Beschreibung">
            <a:extLst>
              <a:ext uri="{FF2B5EF4-FFF2-40B4-BE49-F238E27FC236}">
                <a16:creationId xmlns:a16="http://schemas.microsoft.com/office/drawing/2014/main" id="{8416FB84-E335-DAD1-AB48-554B7C07F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r="14906" b="-3"/>
          <a:stretch/>
        </p:blipFill>
        <p:spPr>
          <a:xfrm>
            <a:off x="261408" y="321733"/>
            <a:ext cx="4610852" cy="3030842"/>
          </a:xfrm>
          <a:prstGeom prst="rect">
            <a:avLst/>
          </a:prstGeom>
        </p:spPr>
      </p:pic>
      <p:pic>
        <p:nvPicPr>
          <p:cNvPr id="5" name="Grafik 4" descr="Ein Bild, das Person, Sport, darstellend, Menge enthält.&#10;&#10;Automatisch generierte Beschreibung">
            <a:extLst>
              <a:ext uri="{FF2B5EF4-FFF2-40B4-BE49-F238E27FC236}">
                <a16:creationId xmlns:a16="http://schemas.microsoft.com/office/drawing/2014/main" id="{4F7DD4B4-01EC-C2F0-4934-C528D863EF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2" r="23118" b="1"/>
          <a:stretch/>
        </p:blipFill>
        <p:spPr>
          <a:xfrm>
            <a:off x="261409" y="3524289"/>
            <a:ext cx="2174721" cy="2776517"/>
          </a:xfrm>
          <a:prstGeom prst="rect">
            <a:avLst/>
          </a:prstGeom>
        </p:spPr>
      </p:pic>
      <p:pic>
        <p:nvPicPr>
          <p:cNvPr id="9" name="Grafik 8" descr="Ein Bild, das Text, Frau, Sport, darstellend enthält.&#10;&#10;Automatisch generierte Beschreibung">
            <a:extLst>
              <a:ext uri="{FF2B5EF4-FFF2-40B4-BE49-F238E27FC236}">
                <a16:creationId xmlns:a16="http://schemas.microsoft.com/office/drawing/2014/main" id="{D2A07421-9548-2240-4BDD-F85D508B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3" r="32124" b="-3"/>
          <a:stretch/>
        </p:blipFill>
        <p:spPr>
          <a:xfrm>
            <a:off x="2567136" y="3514855"/>
            <a:ext cx="2305125" cy="2785951"/>
          </a:xfrm>
          <a:prstGeom prst="rect">
            <a:avLst/>
          </a:prstGeom>
        </p:spPr>
      </p:pic>
      <p:pic>
        <p:nvPicPr>
          <p:cNvPr id="7" name="Grafik 6" descr="Ein Bild, das Person, Personen, Menge enthält.&#10;&#10;Automatisch generierte Beschreibung">
            <a:extLst>
              <a:ext uri="{FF2B5EF4-FFF2-40B4-BE49-F238E27FC236}">
                <a16:creationId xmlns:a16="http://schemas.microsoft.com/office/drawing/2014/main" id="{555EA980-4EA8-1681-1246-C7FD53E251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9" r="20422" b="1"/>
          <a:stretch/>
        </p:blipFill>
        <p:spPr>
          <a:xfrm>
            <a:off x="5033740" y="321733"/>
            <a:ext cx="4610850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04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2CC38FF-19C1-FC61-6AF7-A89B2E5BD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288779" y="0"/>
            <a:ext cx="4023162" cy="263281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6E978CE-53A0-ED7F-A6FC-04B2FFD3089B}"/>
              </a:ext>
            </a:extLst>
          </p:cNvPr>
          <p:cNvSpPr txBox="1"/>
          <p:nvPr/>
        </p:nvSpPr>
        <p:spPr>
          <a:xfrm>
            <a:off x="2476850" y="3246431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</a:rPr>
              <a:t>￼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33FD4F-2433-A08A-D079-A4A30E23D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994" y="252150"/>
            <a:ext cx="4638227" cy="6353699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E1A6A66-B323-819C-D47C-7702D9573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6" y="2270905"/>
            <a:ext cx="2651199" cy="44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2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C9AF8D59-3D97-FBD1-8071-0E6A76974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Menge enthält.&#10;&#10;Automatisch generierte Beschreibung">
            <a:extLst>
              <a:ext uri="{FF2B5EF4-FFF2-40B4-BE49-F238E27FC236}">
                <a16:creationId xmlns:a16="http://schemas.microsoft.com/office/drawing/2014/main" id="{438F6553-AC8F-8BD9-4372-5EE35AFC9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8025530-D24C-B912-B776-8A11CA526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0" b="3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Natur, Rock, Höhle, Stein enthält.&#10;&#10;Automatisch generierte Beschreibung">
            <a:extLst>
              <a:ext uri="{FF2B5EF4-FFF2-40B4-BE49-F238E27FC236}">
                <a16:creationId xmlns:a16="http://schemas.microsoft.com/office/drawing/2014/main" id="{F68F66A9-DD34-79BA-037A-34A29B9B1F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" b="3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72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angezogen enthält.&#10;&#10;Automatisch generierte Beschreibung">
            <a:extLst>
              <a:ext uri="{FF2B5EF4-FFF2-40B4-BE49-F238E27FC236}">
                <a16:creationId xmlns:a16="http://schemas.microsoft.com/office/drawing/2014/main" id="{E5F30A36-FFF2-4320-37CA-A010917FB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2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Gebäude, Kolonnade enthält.&#10;&#10;Automatisch generierte Beschreibung">
            <a:extLst>
              <a:ext uri="{FF2B5EF4-FFF2-40B4-BE49-F238E27FC236}">
                <a16:creationId xmlns:a16="http://schemas.microsoft.com/office/drawing/2014/main" id="{01033890-3C4D-8372-8161-78C552107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r="-2" b="-2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AFD8CCD-29ED-87E6-F009-8901E5CD1A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6" b="-2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Höhle, Natur, draußen, dunkel enthält.&#10;&#10;Automatisch generierte Beschreibung">
            <a:extLst>
              <a:ext uri="{FF2B5EF4-FFF2-40B4-BE49-F238E27FC236}">
                <a16:creationId xmlns:a16="http://schemas.microsoft.com/office/drawing/2014/main" id="{CA92B162-A99D-F00D-6A95-63738C3F11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2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210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4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9CDDDFE8-A40C-577D-0231-B2ECF12F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892" y="1795428"/>
            <a:ext cx="2843463" cy="46048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8455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9668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D862313F-4F3E-A704-6138-E6E0135C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690" y="1795428"/>
            <a:ext cx="2857660" cy="45540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9CDBC9-E635-9792-1809-A5BA00962B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3581216" y="0"/>
            <a:ext cx="2743568" cy="17954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18FDBEC-3FE9-D81F-2FEA-26E90D7A6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6695974" y="0"/>
            <a:ext cx="2743568" cy="179542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CB47631-129D-3252-5ED6-13281118B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96" y="61170"/>
            <a:ext cx="2797606" cy="440177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00D8B5F-9438-5666-B2A6-085490C059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51735" r="7792"/>
          <a:stretch/>
        </p:blipFill>
        <p:spPr>
          <a:xfrm>
            <a:off x="437724" y="4201934"/>
            <a:ext cx="2823612" cy="22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2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8455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9668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66D7EEA1-A5F1-B862-A324-64C5B7FAB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516405" y="0"/>
            <a:ext cx="2743568" cy="179542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9CDBC9-E635-9792-1809-A5BA00962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3581216" y="0"/>
            <a:ext cx="2743568" cy="17954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18FDBEC-3FE9-D81F-2FEA-26E90D7A6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6695974" y="0"/>
            <a:ext cx="2743568" cy="17954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3B57407-2579-422F-7A79-A9E61AD5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1" y="1795428"/>
            <a:ext cx="2842358" cy="47188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76FC7B-C9F7-331E-807C-37D3D3EEF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51" y="1795428"/>
            <a:ext cx="2892934" cy="47859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A403D3-225D-2723-BB96-91F3A0938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974" y="1795428"/>
            <a:ext cx="2854612" cy="47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47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8455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9668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66D7EEA1-A5F1-B862-A324-64C5B7FAB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516405" y="0"/>
            <a:ext cx="2743568" cy="179542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9CDBC9-E635-9792-1809-A5BA00962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3581216" y="0"/>
            <a:ext cx="2743568" cy="17954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18FDBEC-3FE9-D81F-2FEA-26E90D7A6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6695974" y="0"/>
            <a:ext cx="2743568" cy="17954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B4E162-C825-4872-8B60-08CEEFD5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20" y="1795428"/>
            <a:ext cx="2886453" cy="47563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1B5B0B-7599-1AEE-18EE-5C2A4DA5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128" y="1795428"/>
            <a:ext cx="2927007" cy="485704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45648BA-AC06-146D-B604-14B6C6160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27" y="1795428"/>
            <a:ext cx="2976066" cy="48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19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8455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9668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66D7EEA1-A5F1-B862-A324-64C5B7FAB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516405" y="0"/>
            <a:ext cx="2743568" cy="179542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9CDBC9-E635-9792-1809-A5BA00962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3581216" y="0"/>
            <a:ext cx="2743568" cy="17954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18FDBEC-3FE9-D81F-2FEA-26E90D7A6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6695974" y="0"/>
            <a:ext cx="2743568" cy="17954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95D7AE5-9FDC-DC0D-36EC-83BA210E2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6" y="1795428"/>
            <a:ext cx="2964917" cy="477753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FC3F4D-1A7E-C976-3BDC-73D1C903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261" y="1795428"/>
            <a:ext cx="2960294" cy="46892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D11FB51-A80D-F0F2-98DB-DC0F5D719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456" y="1640522"/>
            <a:ext cx="3108440" cy="49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8455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9668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66D7EEA1-A5F1-B862-A324-64C5B7FAB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516405" y="0"/>
            <a:ext cx="2743568" cy="179542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9CDBC9-E635-9792-1809-A5BA00962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3581216" y="0"/>
            <a:ext cx="2743568" cy="17954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F621E05-E6AB-9009-DE6A-E733331F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0" y="1675791"/>
            <a:ext cx="2996029" cy="49285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78DF22-3927-F587-832D-08B4185B2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874" y="1640522"/>
            <a:ext cx="2988395" cy="49076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BD56CF4-4B89-F5BF-1CB9-4BAD69BA2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544" y="116058"/>
            <a:ext cx="3119133" cy="49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1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53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EB4D3686-6225-1808-3653-5C7919F96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7" y="749228"/>
            <a:ext cx="4234815" cy="23503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ABBD6AA-2567-47E3-B7DE-92D22506F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1" y="749228"/>
            <a:ext cx="4234815" cy="2350322"/>
          </a:xfrm>
          <a:prstGeom prst="rect">
            <a:avLst/>
          </a:prstGeom>
        </p:spPr>
      </p:pic>
      <p:pic>
        <p:nvPicPr>
          <p:cNvPr id="9" name="Grafik 8" descr="Ein Bild, das Text, Person, Familie enthält.&#10;&#10;Automatisch generierte Beschreibung">
            <a:extLst>
              <a:ext uri="{FF2B5EF4-FFF2-40B4-BE49-F238E27FC236}">
                <a16:creationId xmlns:a16="http://schemas.microsoft.com/office/drawing/2014/main" id="{83B5419F-12BA-BCE9-0796-F02661C44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7" y="3758450"/>
            <a:ext cx="4234815" cy="2350322"/>
          </a:xfrm>
          <a:prstGeom prst="rect">
            <a:avLst/>
          </a:prstGeom>
        </p:spPr>
      </p:pic>
      <p:pic>
        <p:nvPicPr>
          <p:cNvPr id="3" name="Grafik 2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882B36D5-0AD0-15D2-DF4D-37E2C48EF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1" y="3777787"/>
            <a:ext cx="4234815" cy="23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51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9EA3CC8-F0E2-66B7-2A5D-3A98ABBBC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r="20206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 descr="Ein Bild, das Person, darstellend, Menge enthält.&#10;&#10;Automatisch generierte Beschreibung">
            <a:extLst>
              <a:ext uri="{FF2B5EF4-FFF2-40B4-BE49-F238E27FC236}">
                <a16:creationId xmlns:a16="http://schemas.microsoft.com/office/drawing/2014/main" id="{AE37715F-0C91-1C68-37BC-CE68ED931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r="30247" b="-2"/>
          <a:stretch/>
        </p:blipFill>
        <p:spPr>
          <a:xfrm>
            <a:off x="6121908" y="102635"/>
            <a:ext cx="3668044" cy="3244070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CAF40E-EFF8-DB98-C714-E411D7653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17728" b="-2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3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2CC38FF-19C1-FC61-6AF7-A89B2E5BD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303688" y="234346"/>
            <a:ext cx="4664220" cy="30523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6E978CE-53A0-ED7F-A6FC-04B2FFD3089B}"/>
              </a:ext>
            </a:extLst>
          </p:cNvPr>
          <p:cNvSpPr txBox="1"/>
          <p:nvPr/>
        </p:nvSpPr>
        <p:spPr>
          <a:xfrm>
            <a:off x="2476850" y="3246431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</a:rPr>
              <a:t>￼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70AE503-E2B2-2F9B-15F7-86D22024B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15" y="381000"/>
            <a:ext cx="4557163" cy="624265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A396AB-2CE8-ABC1-1AC0-3E945EF0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39" y="3405580"/>
            <a:ext cx="4982118" cy="31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8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Text, Person, Gruppe enthält.&#10;&#10;Automatisch generierte Beschreibung">
            <a:extLst>
              <a:ext uri="{FF2B5EF4-FFF2-40B4-BE49-F238E27FC236}">
                <a16:creationId xmlns:a16="http://schemas.microsoft.com/office/drawing/2014/main" id="{9F0B8592-DC82-D7CB-D914-D668CD36E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9" r="19466" b="-1"/>
          <a:stretch/>
        </p:blipFill>
        <p:spPr>
          <a:xfrm>
            <a:off x="158395" y="173518"/>
            <a:ext cx="6340162" cy="6512761"/>
          </a:xfrm>
          <a:prstGeom prst="rect">
            <a:avLst/>
          </a:prstGeom>
        </p:spPr>
      </p:pic>
      <p:pic>
        <p:nvPicPr>
          <p:cNvPr id="2" name="Grafik 1" descr="Ein Bild, das Person, Gruppe, darstellend, Personen enthält.&#10;&#10;Automatisch generierte Beschreibung">
            <a:extLst>
              <a:ext uri="{FF2B5EF4-FFF2-40B4-BE49-F238E27FC236}">
                <a16:creationId xmlns:a16="http://schemas.microsoft.com/office/drawing/2014/main" id="{DAA90A62-8032-6243-2530-4E8B894DD3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r="16719" b="1"/>
          <a:stretch/>
        </p:blipFill>
        <p:spPr>
          <a:xfrm>
            <a:off x="6650811" y="169917"/>
            <a:ext cx="3093711" cy="65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FD9CA44-A972-F87E-1D88-02214EC51A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1" r="1" b="1"/>
          <a:stretch/>
        </p:blipFill>
        <p:spPr>
          <a:xfrm>
            <a:off x="261406" y="557189"/>
            <a:ext cx="4605806" cy="5743618"/>
          </a:xfrm>
          <a:prstGeom prst="rect">
            <a:avLst/>
          </a:pr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0C604DA8-A386-F81B-1335-423EADA0B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" r="2" b="2"/>
          <a:stretch/>
        </p:blipFill>
        <p:spPr>
          <a:xfrm>
            <a:off x="5033742" y="557189"/>
            <a:ext cx="4610850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0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06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Waffe enthält.&#10;&#10;Automatisch generierte Beschreibung">
            <a:extLst>
              <a:ext uri="{FF2B5EF4-FFF2-40B4-BE49-F238E27FC236}">
                <a16:creationId xmlns:a16="http://schemas.microsoft.com/office/drawing/2014/main" id="{5D4FD0B1-2C4A-227E-9E32-862DDC415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r="-1" b="-1"/>
          <a:stretch/>
        </p:blipFill>
        <p:spPr>
          <a:xfrm>
            <a:off x="20" y="10"/>
            <a:ext cx="9905980" cy="685799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6E978CE-53A0-ED7F-A6FC-04B2FFD3089B}"/>
              </a:ext>
            </a:extLst>
          </p:cNvPr>
          <p:cNvSpPr txBox="1"/>
          <p:nvPr/>
        </p:nvSpPr>
        <p:spPr>
          <a:xfrm>
            <a:off x="789236" y="2711395"/>
            <a:ext cx="3343276" cy="346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￼</a:t>
            </a:r>
            <a:endParaRPr lang="en-US"/>
          </a:p>
        </p:txBody>
      </p:sp>
      <p:pic>
        <p:nvPicPr>
          <p:cNvPr id="5" name="Grafik 4" descr="Ein Bild, das Transport, mehrere enthält.&#10;&#10;Automatisch generierte Beschreibung">
            <a:extLst>
              <a:ext uri="{FF2B5EF4-FFF2-40B4-BE49-F238E27FC236}">
                <a16:creationId xmlns:a16="http://schemas.microsoft.com/office/drawing/2014/main" id="{BC0AD129-960A-67CD-ECFE-09ACCEC2A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8640" b="-2"/>
          <a:stretch/>
        </p:blipFill>
        <p:spPr>
          <a:xfrm>
            <a:off x="6868032" y="3681463"/>
            <a:ext cx="3045195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1" name="Grafik 10" descr="Ein Bild, das Boden, schmutzig enthält.&#10;&#10;Automatisch generierte Beschreibung">
            <a:extLst>
              <a:ext uri="{FF2B5EF4-FFF2-40B4-BE49-F238E27FC236}">
                <a16:creationId xmlns:a16="http://schemas.microsoft.com/office/drawing/2014/main" id="{FBEE8303-F4C5-64C6-83D3-7B95D934E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8" r="21052" b="-1"/>
          <a:stretch/>
        </p:blipFill>
        <p:spPr>
          <a:xfrm>
            <a:off x="4386103" y="2457970"/>
            <a:ext cx="2809923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Grafik 6" descr="Ein Bild, das Boden, Person enthält.&#10;&#10;Automatisch generierte Beschreibung">
            <a:extLst>
              <a:ext uri="{FF2B5EF4-FFF2-40B4-BE49-F238E27FC236}">
                <a16:creationId xmlns:a16="http://schemas.microsoft.com/office/drawing/2014/main" id="{82875A5D-7348-AEBD-FFD0-14E03912FE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3" r="651"/>
          <a:stretch/>
        </p:blipFill>
        <p:spPr>
          <a:xfrm>
            <a:off x="6192082" y="-3"/>
            <a:ext cx="3721149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3482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620FDFD2-19AF-4124-A49A-BAC0929B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, Person, darstellend, Gruppe enthält.&#10;&#10;Automatisch generierte Beschreibung">
            <a:extLst>
              <a:ext uri="{FF2B5EF4-FFF2-40B4-BE49-F238E27FC236}">
                <a16:creationId xmlns:a16="http://schemas.microsoft.com/office/drawing/2014/main" id="{090E8FC2-5AAF-3743-82F9-5257BEAE4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" b="1"/>
          <a:stretch/>
        </p:blipFill>
        <p:spPr>
          <a:xfrm>
            <a:off x="20" y="10"/>
            <a:ext cx="4861981" cy="3333738"/>
          </a:xfrm>
          <a:custGeom>
            <a:avLst/>
            <a:gdLst/>
            <a:ahLst/>
            <a:cxnLst/>
            <a:rect l="l" t="t" r="r" b="b"/>
            <a:pathLst>
              <a:path w="5984002" h="3333748">
                <a:moveTo>
                  <a:pt x="0" y="0"/>
                </a:moveTo>
                <a:lnTo>
                  <a:pt x="5984002" y="0"/>
                </a:lnTo>
                <a:lnTo>
                  <a:pt x="5984002" y="3207466"/>
                </a:lnTo>
                <a:lnTo>
                  <a:pt x="5974632" y="3224222"/>
                </a:lnTo>
                <a:cubicBezTo>
                  <a:pt x="5971874" y="3232240"/>
                  <a:pt x="5969769" y="3240871"/>
                  <a:pt x="5966960" y="3248619"/>
                </a:cubicBezTo>
                <a:cubicBezTo>
                  <a:pt x="5960339" y="3266468"/>
                  <a:pt x="5963751" y="3279610"/>
                  <a:pt x="5983007" y="3289222"/>
                </a:cubicBezTo>
                <a:lnTo>
                  <a:pt x="5984002" y="3290152"/>
                </a:lnTo>
                <a:lnTo>
                  <a:pt x="5984002" y="3333748"/>
                </a:lnTo>
                <a:lnTo>
                  <a:pt x="0" y="3333748"/>
                </a:lnTo>
                <a:close/>
              </a:path>
            </a:pathLst>
          </a:custGeom>
        </p:spPr>
      </p:pic>
      <p:pic>
        <p:nvPicPr>
          <p:cNvPr id="6" name="Grafik 5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14FBD54F-B1A8-8DD3-A2AB-94C4BCB3E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" b="-4"/>
          <a:stretch/>
        </p:blipFill>
        <p:spPr>
          <a:xfrm>
            <a:off x="20" y="3524255"/>
            <a:ext cx="2399088" cy="3333749"/>
          </a:xfrm>
          <a:custGeom>
            <a:avLst/>
            <a:gdLst/>
            <a:ahLst/>
            <a:cxnLst/>
            <a:rect l="l" t="t" r="r" b="b"/>
            <a:pathLst>
              <a:path w="2952749" h="3333749">
                <a:moveTo>
                  <a:pt x="0" y="0"/>
                </a:moveTo>
                <a:lnTo>
                  <a:pt x="2952749" y="0"/>
                </a:lnTo>
                <a:lnTo>
                  <a:pt x="2952749" y="3333749"/>
                </a:lnTo>
                <a:lnTo>
                  <a:pt x="0" y="3333749"/>
                </a:lnTo>
                <a:close/>
              </a:path>
            </a:pathLst>
          </a:cu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B7C43959-C0EA-034D-AFBE-1441A11F67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 r="442" b="-4"/>
          <a:stretch/>
        </p:blipFill>
        <p:spPr>
          <a:xfrm>
            <a:off x="2553889" y="3524256"/>
            <a:ext cx="2161779" cy="3333744"/>
          </a:xfrm>
          <a:custGeom>
            <a:avLst/>
            <a:gdLst/>
            <a:ahLst/>
            <a:cxnLst/>
            <a:rect l="l" t="t" r="r" b="b"/>
            <a:pathLst>
              <a:path w="2660651" h="3333744">
                <a:moveTo>
                  <a:pt x="0" y="0"/>
                </a:moveTo>
                <a:lnTo>
                  <a:pt x="2660651" y="0"/>
                </a:lnTo>
                <a:lnTo>
                  <a:pt x="2660651" y="3333744"/>
                </a:lnTo>
                <a:lnTo>
                  <a:pt x="0" y="3333744"/>
                </a:lnTo>
                <a:close/>
              </a:path>
            </a:pathLst>
          </a:custGeom>
        </p:spPr>
      </p:pic>
      <p:grpSp>
        <p:nvGrpSpPr>
          <p:cNvPr id="19" name="Group 14">
            <a:extLst>
              <a:ext uri="{FF2B5EF4-FFF2-40B4-BE49-F238E27FC236}">
                <a16:creationId xmlns:a16="http://schemas.microsoft.com/office/drawing/2014/main" id="{7F6F6FC6-9A5F-4E14-8105-15D94914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3738" y="544"/>
            <a:ext cx="710706" cy="6857455"/>
            <a:chOff x="5395370" y="544"/>
            <a:chExt cx="874716" cy="685745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DCFA6DA-C89C-4BD9-A659-4E35D789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68AC5BD-C02C-4D96-813D-3C9ABB38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C6E978CE-53A0-ED7F-A6FC-04B2FFD3089B}"/>
              </a:ext>
            </a:extLst>
          </p:cNvPr>
          <p:cNvSpPr txBox="1"/>
          <p:nvPr/>
        </p:nvSpPr>
        <p:spPr>
          <a:xfrm>
            <a:off x="5672733" y="3146400"/>
            <a:ext cx="3567707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  <a:effectLst/>
              </a:rPr>
              <a:t>￼</a:t>
            </a:r>
            <a:endParaRPr lang="en-US" sz="220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16B24D-7E7C-0DF6-C2F7-BAF29E9F475B}"/>
              </a:ext>
            </a:extLst>
          </p:cNvPr>
          <p:cNvSpPr txBox="1"/>
          <p:nvPr/>
        </p:nvSpPr>
        <p:spPr>
          <a:xfrm>
            <a:off x="6006960" y="2610473"/>
            <a:ext cx="29865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IL</a:t>
            </a:r>
          </a:p>
          <a:p>
            <a:r>
              <a:rPr lang="de-DE" sz="4400" b="1" dirty="0">
                <a:solidFill>
                  <a:schemeClr val="bg1"/>
                </a:solidFill>
              </a:rPr>
              <a:t>TROVATORE</a:t>
            </a:r>
          </a:p>
        </p:txBody>
      </p:sp>
    </p:spTree>
    <p:extLst>
      <p:ext uri="{BB962C8B-B14F-4D97-AF65-F5344CB8AC3E}">
        <p14:creationId xmlns:p14="http://schemas.microsoft.com/office/powerpoint/2010/main" val="105790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</Words>
  <Application>Microsoft Office PowerPoint</Application>
  <PresentationFormat>A4-Papier (210 x 297 mm)</PresentationFormat>
  <Paragraphs>7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103</cp:revision>
  <cp:lastPrinted>2022-11-22T16:11:13Z</cp:lastPrinted>
  <dcterms:created xsi:type="dcterms:W3CDTF">2022-11-07T20:45:57Z</dcterms:created>
  <dcterms:modified xsi:type="dcterms:W3CDTF">2022-11-25T13:26:21Z</dcterms:modified>
</cp:coreProperties>
</file>